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26890" y="5370830"/>
            <a:ext cx="4805680" cy="95694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この説明手法は、北海道森町の山形氏の手法を真似たものです。勝手に「山形メソッド」と名付けます。山形メソッド使用中は、山形氏の顔写真を表示しておきます。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一番新しいデータがなくて過去のデータが使えない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5218</Words>
  <Application>WPS Presentation</Application>
  <PresentationFormat>宽屏</PresentationFormat>
  <Paragraphs>450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75</cp:revision>
  <dcterms:created xsi:type="dcterms:W3CDTF">2018-11-23T05:54:00Z</dcterms:created>
  <dcterms:modified xsi:type="dcterms:W3CDTF">2018-12-10T16:04:23Z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